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7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1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2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3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4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5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2B340-01CA-40F7-BFB3-77E1983484D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9695-F12E-4C37-8079-E9CB7EDA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8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Acid/Base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mixing an acid and a base, atoms in compounds can recombine to form new compounds.</a:t>
            </a:r>
          </a:p>
          <a:p>
            <a:r>
              <a:rPr lang="en-US" dirty="0" smtClean="0"/>
              <a:t>One of the most famous is an acid and </a:t>
            </a:r>
            <a:r>
              <a:rPr lang="en-US" dirty="0"/>
              <a:t>s</a:t>
            </a:r>
            <a:r>
              <a:rPr lang="en-US" dirty="0" smtClean="0"/>
              <a:t>odium bicarbonate.</a:t>
            </a:r>
          </a:p>
          <a:p>
            <a:r>
              <a:rPr lang="en-US" dirty="0" smtClean="0"/>
              <a:t>This reaction releases a gas, causing the combined solution to “foam” or “fizz.”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1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measure:</a:t>
            </a:r>
          </a:p>
          <a:p>
            <a:pPr lvl="1"/>
            <a:r>
              <a:rPr lang="en-US" dirty="0" smtClean="0"/>
              <a:t>Mass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Distance (height of foam)</a:t>
            </a:r>
          </a:p>
          <a:p>
            <a:pPr lvl="1"/>
            <a:r>
              <a:rPr lang="en-US" dirty="0" smtClean="0"/>
              <a:t>Volume (of balloon)</a:t>
            </a:r>
          </a:p>
        </p:txBody>
      </p:sp>
    </p:spTree>
    <p:extLst>
      <p:ext uri="{BB962C8B-B14F-4D97-AF65-F5344CB8AC3E}">
        <p14:creationId xmlns:p14="http://schemas.microsoft.com/office/powerpoint/2010/main" val="134432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pairs, you must design an experiment that either tests:</a:t>
            </a:r>
          </a:p>
          <a:p>
            <a:pPr lvl="1"/>
            <a:r>
              <a:rPr lang="en-US" dirty="0" smtClean="0"/>
              <a:t>how the chemicals change from before to after the reaction, or… </a:t>
            </a:r>
          </a:p>
          <a:p>
            <a:pPr lvl="1"/>
            <a:r>
              <a:rPr lang="en-US" dirty="0" smtClean="0"/>
              <a:t>that tests how changes to the environment affect the reaction.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Hydrochloric Acid</a:t>
            </a:r>
          </a:p>
          <a:p>
            <a:r>
              <a:rPr lang="en-US" dirty="0" smtClean="0"/>
              <a:t>Sodium Bicarbonate</a:t>
            </a:r>
          </a:p>
          <a:p>
            <a:r>
              <a:rPr lang="en-US" dirty="0" smtClean="0"/>
              <a:t>Microwave oven</a:t>
            </a:r>
          </a:p>
          <a:p>
            <a:r>
              <a:rPr lang="en-US" dirty="0" smtClean="0"/>
              <a:t>Ice bath</a:t>
            </a:r>
          </a:p>
          <a:p>
            <a:r>
              <a:rPr lang="en-US" dirty="0" smtClean="0"/>
              <a:t>Digital Thermometers</a:t>
            </a:r>
          </a:p>
          <a:p>
            <a:r>
              <a:rPr lang="en-US" dirty="0" smtClean="0"/>
              <a:t>Meter sticks</a:t>
            </a:r>
          </a:p>
          <a:p>
            <a:r>
              <a:rPr lang="en-US" dirty="0" smtClean="0"/>
              <a:t>String</a:t>
            </a:r>
          </a:p>
          <a:p>
            <a:r>
              <a:rPr lang="en-US" dirty="0" smtClean="0"/>
              <a:t>Balloon</a:t>
            </a:r>
          </a:p>
          <a:p>
            <a:r>
              <a:rPr lang="en-US" dirty="0" smtClean="0"/>
              <a:t>Digital Scale</a:t>
            </a:r>
          </a:p>
          <a:p>
            <a:r>
              <a:rPr lang="en-US" dirty="0" smtClean="0"/>
              <a:t>Graduated Cylinders, Beakers, Test Tubes.</a:t>
            </a:r>
          </a:p>
          <a:p>
            <a:r>
              <a:rPr lang="en-US" dirty="0" smtClean="0"/>
              <a:t>Timers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0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"/>
    </mc:Choice>
    <mc:Fallback>
      <p:transition spd="slow"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Chemical Reactions</vt:lpstr>
      <vt:lpstr>Acid/Base Reactions</vt:lpstr>
      <vt:lpstr>Measurements</vt:lpstr>
      <vt:lpstr>Experiment</vt:lpstr>
      <vt:lpstr>Equipment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Administrator</dc:creator>
  <cp:lastModifiedBy>Administrator</cp:lastModifiedBy>
  <cp:revision>6</cp:revision>
  <dcterms:created xsi:type="dcterms:W3CDTF">2014-05-13T14:02:13Z</dcterms:created>
  <dcterms:modified xsi:type="dcterms:W3CDTF">2014-05-13T15:26:39Z</dcterms:modified>
</cp:coreProperties>
</file>