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6" r:id="rId2"/>
    <p:sldId id="257" r:id="rId3"/>
    <p:sldId id="258" r:id="rId4"/>
    <p:sldId id="259" r:id="rId5"/>
    <p:sldId id="260" r:id="rId6"/>
    <p:sldId id="261" r:id="rId7"/>
    <p:sldId id="262" r:id="rId8"/>
  </p:sldIdLst>
  <p:sldSz cx="9144000" cy="6858000" type="screen4x3"/>
  <p:notesSz cx="9309100" cy="6954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4774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5273003" y="0"/>
            <a:ext cx="4033943" cy="347742"/>
          </a:xfrm>
          <a:prstGeom prst="rect">
            <a:avLst/>
          </a:prstGeom>
        </p:spPr>
        <p:txBody>
          <a:bodyPr vert="horz" lIns="92930" tIns="46465" rIns="92930" bIns="46465" rtlCol="0"/>
          <a:lstStyle>
            <a:lvl1pPr algn="r">
              <a:defRPr sz="1200"/>
            </a:lvl1pPr>
          </a:lstStyle>
          <a:p>
            <a:fld id="{C1349305-F27F-4202-9ED8-13418B45A39B}" type="datetimeFigureOut">
              <a:rPr lang="en-US" smtClean="0"/>
              <a:t>9/9/2014</a:t>
            </a:fld>
            <a:endParaRPr lang="en-US"/>
          </a:p>
        </p:txBody>
      </p:sp>
      <p:sp>
        <p:nvSpPr>
          <p:cNvPr id="4" name="Footer Placeholder 3"/>
          <p:cNvSpPr>
            <a:spLocks noGrp="1"/>
          </p:cNvSpPr>
          <p:nvPr>
            <p:ph type="ftr" sz="quarter" idx="2"/>
          </p:nvPr>
        </p:nvSpPr>
        <p:spPr>
          <a:xfrm>
            <a:off x="0" y="6605889"/>
            <a:ext cx="4033943" cy="347742"/>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5273003" y="6605889"/>
            <a:ext cx="4033943" cy="347742"/>
          </a:xfrm>
          <a:prstGeom prst="rect">
            <a:avLst/>
          </a:prstGeom>
        </p:spPr>
        <p:txBody>
          <a:bodyPr vert="horz" lIns="92930" tIns="46465" rIns="92930" bIns="46465" rtlCol="0" anchor="b"/>
          <a:lstStyle>
            <a:lvl1pPr algn="r">
              <a:defRPr sz="1200"/>
            </a:lvl1pPr>
          </a:lstStyle>
          <a:p>
            <a:fld id="{D57A8493-C381-413C-B592-4FCC719957C8}" type="slidenum">
              <a:rPr lang="en-US" smtClean="0"/>
              <a:t>‹#›</a:t>
            </a:fld>
            <a:endParaRPr lang="en-US"/>
          </a:p>
        </p:txBody>
      </p:sp>
    </p:spTree>
    <p:extLst>
      <p:ext uri="{BB962C8B-B14F-4D97-AF65-F5344CB8AC3E}">
        <p14:creationId xmlns:p14="http://schemas.microsoft.com/office/powerpoint/2010/main" val="34222344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2C2CA4-B501-4A85-B5BE-25479BCE407E}"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C0EC2F-8AC5-4684-B56A-116CB8D764F9}" type="slidenum">
              <a:rPr lang="en-US" smtClean="0"/>
              <a:t>‹#›</a:t>
            </a:fld>
            <a:endParaRPr lang="en-US"/>
          </a:p>
        </p:txBody>
      </p:sp>
    </p:spTree>
    <p:extLst>
      <p:ext uri="{BB962C8B-B14F-4D97-AF65-F5344CB8AC3E}">
        <p14:creationId xmlns:p14="http://schemas.microsoft.com/office/powerpoint/2010/main" val="3210373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2C2CA4-B501-4A85-B5BE-25479BCE407E}"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C0EC2F-8AC5-4684-B56A-116CB8D764F9}" type="slidenum">
              <a:rPr lang="en-US" smtClean="0"/>
              <a:t>‹#›</a:t>
            </a:fld>
            <a:endParaRPr lang="en-US"/>
          </a:p>
        </p:txBody>
      </p:sp>
    </p:spTree>
    <p:extLst>
      <p:ext uri="{BB962C8B-B14F-4D97-AF65-F5344CB8AC3E}">
        <p14:creationId xmlns:p14="http://schemas.microsoft.com/office/powerpoint/2010/main" val="1267333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2C2CA4-B501-4A85-B5BE-25479BCE407E}"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C0EC2F-8AC5-4684-B56A-116CB8D764F9}" type="slidenum">
              <a:rPr lang="en-US" smtClean="0"/>
              <a:t>‹#›</a:t>
            </a:fld>
            <a:endParaRPr lang="en-US"/>
          </a:p>
        </p:txBody>
      </p:sp>
    </p:spTree>
    <p:extLst>
      <p:ext uri="{BB962C8B-B14F-4D97-AF65-F5344CB8AC3E}">
        <p14:creationId xmlns:p14="http://schemas.microsoft.com/office/powerpoint/2010/main" val="345147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2C2CA4-B501-4A85-B5BE-25479BCE407E}"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C0EC2F-8AC5-4684-B56A-116CB8D764F9}" type="slidenum">
              <a:rPr lang="en-US" smtClean="0"/>
              <a:t>‹#›</a:t>
            </a:fld>
            <a:endParaRPr lang="en-US"/>
          </a:p>
        </p:txBody>
      </p:sp>
    </p:spTree>
    <p:extLst>
      <p:ext uri="{BB962C8B-B14F-4D97-AF65-F5344CB8AC3E}">
        <p14:creationId xmlns:p14="http://schemas.microsoft.com/office/powerpoint/2010/main" val="530894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2C2CA4-B501-4A85-B5BE-25479BCE407E}"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C0EC2F-8AC5-4684-B56A-116CB8D764F9}" type="slidenum">
              <a:rPr lang="en-US" smtClean="0"/>
              <a:t>‹#›</a:t>
            </a:fld>
            <a:endParaRPr lang="en-US"/>
          </a:p>
        </p:txBody>
      </p:sp>
    </p:spTree>
    <p:extLst>
      <p:ext uri="{BB962C8B-B14F-4D97-AF65-F5344CB8AC3E}">
        <p14:creationId xmlns:p14="http://schemas.microsoft.com/office/powerpoint/2010/main" val="1315951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2C2CA4-B501-4A85-B5BE-25479BCE407E}" type="datetimeFigureOut">
              <a:rPr lang="en-US" smtClean="0"/>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C0EC2F-8AC5-4684-B56A-116CB8D764F9}" type="slidenum">
              <a:rPr lang="en-US" smtClean="0"/>
              <a:t>‹#›</a:t>
            </a:fld>
            <a:endParaRPr lang="en-US"/>
          </a:p>
        </p:txBody>
      </p:sp>
    </p:spTree>
    <p:extLst>
      <p:ext uri="{BB962C8B-B14F-4D97-AF65-F5344CB8AC3E}">
        <p14:creationId xmlns:p14="http://schemas.microsoft.com/office/powerpoint/2010/main" val="1045738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2C2CA4-B501-4A85-B5BE-25479BCE407E}" type="datetimeFigureOut">
              <a:rPr lang="en-US" smtClean="0"/>
              <a:t>9/9/2014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C0EC2F-8AC5-4684-B56A-116CB8D764F9}" type="slidenum">
              <a:rPr lang="en-US" smtClean="0"/>
              <a:t>‹#›</a:t>
            </a:fld>
            <a:endParaRPr lang="en-US"/>
          </a:p>
        </p:txBody>
      </p:sp>
    </p:spTree>
    <p:extLst>
      <p:ext uri="{BB962C8B-B14F-4D97-AF65-F5344CB8AC3E}">
        <p14:creationId xmlns:p14="http://schemas.microsoft.com/office/powerpoint/2010/main" val="1949789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2C2CA4-B501-4A85-B5BE-25479BCE407E}" type="datetimeFigureOut">
              <a:rPr lang="en-US" smtClean="0"/>
              <a:t>9/9/2014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C0EC2F-8AC5-4684-B56A-116CB8D764F9}" type="slidenum">
              <a:rPr lang="en-US" smtClean="0"/>
              <a:t>‹#›</a:t>
            </a:fld>
            <a:endParaRPr lang="en-US"/>
          </a:p>
        </p:txBody>
      </p:sp>
    </p:spTree>
    <p:extLst>
      <p:ext uri="{BB962C8B-B14F-4D97-AF65-F5344CB8AC3E}">
        <p14:creationId xmlns:p14="http://schemas.microsoft.com/office/powerpoint/2010/main" val="1737020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2C2CA4-B501-4A85-B5BE-25479BCE407E}" type="datetimeFigureOut">
              <a:rPr lang="en-US" smtClean="0"/>
              <a:t>9/9/2014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C0EC2F-8AC5-4684-B56A-116CB8D764F9}" type="slidenum">
              <a:rPr lang="en-US" smtClean="0"/>
              <a:t>‹#›</a:t>
            </a:fld>
            <a:endParaRPr lang="en-US"/>
          </a:p>
        </p:txBody>
      </p:sp>
    </p:spTree>
    <p:extLst>
      <p:ext uri="{BB962C8B-B14F-4D97-AF65-F5344CB8AC3E}">
        <p14:creationId xmlns:p14="http://schemas.microsoft.com/office/powerpoint/2010/main" val="3491077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2C2CA4-B501-4A85-B5BE-25479BCE407E}" type="datetimeFigureOut">
              <a:rPr lang="en-US" smtClean="0"/>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C0EC2F-8AC5-4684-B56A-116CB8D764F9}" type="slidenum">
              <a:rPr lang="en-US" smtClean="0"/>
              <a:t>‹#›</a:t>
            </a:fld>
            <a:endParaRPr lang="en-US"/>
          </a:p>
        </p:txBody>
      </p:sp>
    </p:spTree>
    <p:extLst>
      <p:ext uri="{BB962C8B-B14F-4D97-AF65-F5344CB8AC3E}">
        <p14:creationId xmlns:p14="http://schemas.microsoft.com/office/powerpoint/2010/main" val="2520208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2C2CA4-B501-4A85-B5BE-25479BCE407E}" type="datetimeFigureOut">
              <a:rPr lang="en-US" smtClean="0"/>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C0EC2F-8AC5-4684-B56A-116CB8D764F9}" type="slidenum">
              <a:rPr lang="en-US" smtClean="0"/>
              <a:t>‹#›</a:t>
            </a:fld>
            <a:endParaRPr lang="en-US"/>
          </a:p>
        </p:txBody>
      </p:sp>
    </p:spTree>
    <p:extLst>
      <p:ext uri="{BB962C8B-B14F-4D97-AF65-F5344CB8AC3E}">
        <p14:creationId xmlns:p14="http://schemas.microsoft.com/office/powerpoint/2010/main" val="2816608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2C2CA4-B501-4A85-B5BE-25479BCE407E}" type="datetimeFigureOut">
              <a:rPr lang="en-US" smtClean="0"/>
              <a:t>9/9/2014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C0EC2F-8AC5-4684-B56A-116CB8D764F9}" type="slidenum">
              <a:rPr lang="en-US" smtClean="0"/>
              <a:t>‹#›</a:t>
            </a:fld>
            <a:endParaRPr lang="en-US"/>
          </a:p>
        </p:txBody>
      </p:sp>
    </p:spTree>
    <p:extLst>
      <p:ext uri="{BB962C8B-B14F-4D97-AF65-F5344CB8AC3E}">
        <p14:creationId xmlns:p14="http://schemas.microsoft.com/office/powerpoint/2010/main" val="3634365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 Test Kit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49269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a:t>
            </a:r>
            <a:endParaRPr lang="en-US" dirty="0"/>
          </a:p>
        </p:txBody>
      </p:sp>
      <p:sp>
        <p:nvSpPr>
          <p:cNvPr id="3" name="Content Placeholder 2"/>
          <p:cNvSpPr>
            <a:spLocks noGrp="1"/>
          </p:cNvSpPr>
          <p:nvPr>
            <p:ph idx="1"/>
          </p:nvPr>
        </p:nvSpPr>
        <p:spPr/>
        <p:txBody>
          <a:bodyPr>
            <a:normAutofit lnSpcReduction="10000"/>
          </a:bodyPr>
          <a:lstStyle/>
          <a:p>
            <a:r>
              <a:rPr lang="en-US" dirty="0" smtClean="0"/>
              <a:t>Deaths related to food safety are a major source of fatalities worldwide.  </a:t>
            </a:r>
          </a:p>
          <a:p>
            <a:r>
              <a:rPr lang="en-US" dirty="0" smtClean="0"/>
              <a:t>Simple and reliable methods of preserving food are critical in high poverty environments.</a:t>
            </a:r>
          </a:p>
          <a:p>
            <a:r>
              <a:rPr lang="en-US" dirty="0" smtClean="0"/>
              <a:t>To ensure safety and minimize the use of materials, design an acidity test kit that is cheap (&lt;$0.50), durable and reliable to indicate if an acidic preservative liquid has the correct pH to preserve food.</a:t>
            </a:r>
          </a:p>
          <a:p>
            <a:endParaRPr lang="en-US" dirty="0"/>
          </a:p>
        </p:txBody>
      </p:sp>
    </p:spTree>
    <p:extLst>
      <p:ext uri="{BB962C8B-B14F-4D97-AF65-F5344CB8AC3E}">
        <p14:creationId xmlns:p14="http://schemas.microsoft.com/office/powerpoint/2010/main" val="1080040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a:t>
            </a:r>
            <a:endParaRPr lang="en-US" dirty="0"/>
          </a:p>
        </p:txBody>
      </p:sp>
      <p:sp>
        <p:nvSpPr>
          <p:cNvPr id="3" name="Content Placeholder 2"/>
          <p:cNvSpPr>
            <a:spLocks noGrp="1"/>
          </p:cNvSpPr>
          <p:nvPr>
            <p:ph idx="1"/>
          </p:nvPr>
        </p:nvSpPr>
        <p:spPr/>
        <p:txBody>
          <a:bodyPr/>
          <a:lstStyle/>
          <a:p>
            <a:r>
              <a:rPr lang="en-US" dirty="0" smtClean="0"/>
              <a:t>Who, What, Why</a:t>
            </a:r>
          </a:p>
          <a:p>
            <a:r>
              <a:rPr lang="en-US" dirty="0" smtClean="0"/>
              <a:t>People in poverty around the world need a way to test the pH of preservative solutions to ensure food safety while saving money and materials.  </a:t>
            </a:r>
            <a:endParaRPr lang="en-US" dirty="0"/>
          </a:p>
        </p:txBody>
      </p:sp>
    </p:spTree>
    <p:extLst>
      <p:ext uri="{BB962C8B-B14F-4D97-AF65-F5344CB8AC3E}">
        <p14:creationId xmlns:p14="http://schemas.microsoft.com/office/powerpoint/2010/main" val="10293273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657"/>
            <a:ext cx="8229600" cy="1143000"/>
          </a:xfrm>
        </p:spPr>
        <p:txBody>
          <a:bodyPr/>
          <a:lstStyle/>
          <a:p>
            <a:r>
              <a:rPr lang="en-US" dirty="0" smtClean="0"/>
              <a:t>Background research</a:t>
            </a:r>
            <a:endParaRPr lang="en-US" dirty="0"/>
          </a:p>
        </p:txBody>
      </p:sp>
      <p:sp>
        <p:nvSpPr>
          <p:cNvPr id="3" name="Content Placeholder 2"/>
          <p:cNvSpPr>
            <a:spLocks noGrp="1"/>
          </p:cNvSpPr>
          <p:nvPr>
            <p:ph idx="1"/>
          </p:nvPr>
        </p:nvSpPr>
        <p:spPr>
          <a:xfrm>
            <a:off x="457200" y="990600"/>
            <a:ext cx="8229600" cy="5638800"/>
          </a:xfrm>
        </p:spPr>
        <p:txBody>
          <a:bodyPr>
            <a:normAutofit fontScale="92500" lnSpcReduction="10000"/>
          </a:bodyPr>
          <a:lstStyle/>
          <a:p>
            <a:r>
              <a:rPr lang="en-US" dirty="0" smtClean="0"/>
              <a:t>pH strips:  dye soaked paper is dried, and a color coded chart is provided.  The test strip is dipped in what is being tested, and the resulting color is compared to the chart to determine the matching </a:t>
            </a:r>
            <a:r>
              <a:rPr lang="en-US" dirty="0" err="1" smtClean="0"/>
              <a:t>pH.</a:t>
            </a:r>
            <a:endParaRPr lang="en-US" dirty="0" smtClean="0"/>
          </a:p>
          <a:p>
            <a:r>
              <a:rPr lang="en-US" dirty="0" smtClean="0"/>
              <a:t>pH Meter:  two electrodes are dipped in the solution being tested, and an electrical current is passed between them.  Based on resistance, the meter calculates the pH of the solution and displays it digitally.</a:t>
            </a:r>
          </a:p>
          <a:p>
            <a:r>
              <a:rPr lang="en-US" dirty="0" smtClean="0"/>
              <a:t>pH drops:  Drops of a pH indicator are added to a sample.  The resulting color is then compared to a chart to determine the matching </a:t>
            </a:r>
            <a:r>
              <a:rPr lang="en-US" dirty="0" err="1" smtClean="0"/>
              <a:t>pH.</a:t>
            </a:r>
            <a:endParaRPr lang="en-US" dirty="0" smtClean="0"/>
          </a:p>
          <a:p>
            <a:endParaRPr lang="en-US" dirty="0"/>
          </a:p>
        </p:txBody>
      </p:sp>
    </p:spTree>
    <p:extLst>
      <p:ext uri="{BB962C8B-B14F-4D97-AF65-F5344CB8AC3E}">
        <p14:creationId xmlns:p14="http://schemas.microsoft.com/office/powerpoint/2010/main" val="3337022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Necessary</a:t>
                </a:r>
              </a:p>
              <a:p>
                <a:pPr lvl="1"/>
                <a:r>
                  <a:rPr lang="en-US" dirty="0" smtClean="0"/>
                  <a:t>Must accurately indicate pH</a:t>
                </a:r>
                <a14:m>
                  <m:oMath xmlns:m="http://schemas.openxmlformats.org/officeDocument/2006/math">
                    <m:r>
                      <a:rPr lang="en-US" i="1" smtClean="0">
                        <a:latin typeface="Cambria Math"/>
                        <a:ea typeface="Cambria Math"/>
                      </a:rPr>
                      <m:t>≤</m:t>
                    </m:r>
                  </m:oMath>
                </a14:m>
                <a:r>
                  <a:rPr lang="en-US" dirty="0" smtClean="0"/>
                  <a:t>4.6</a:t>
                </a:r>
              </a:p>
              <a:p>
                <a:pPr lvl="1"/>
                <a:r>
                  <a:rPr lang="en-US" dirty="0" smtClean="0"/>
                  <a:t>Must use common materials found anywhere.</a:t>
                </a:r>
              </a:p>
              <a:p>
                <a:pPr lvl="1"/>
                <a:r>
                  <a:rPr lang="en-US" dirty="0" smtClean="0"/>
                  <a:t>Must be cheap (&lt;$.50)</a:t>
                </a:r>
              </a:p>
              <a:p>
                <a:pPr lvl="1"/>
                <a:r>
                  <a:rPr lang="en-US" dirty="0" smtClean="0"/>
                  <a:t>Simple</a:t>
                </a:r>
              </a:p>
              <a:p>
                <a:r>
                  <a:rPr lang="en-US" dirty="0" smtClean="0"/>
                  <a:t>Ideal</a:t>
                </a:r>
              </a:p>
              <a:p>
                <a:pPr lvl="1"/>
                <a:r>
                  <a:rPr lang="en-US" dirty="0" smtClean="0"/>
                  <a:t>Durable</a:t>
                </a:r>
              </a:p>
              <a:p>
                <a:pPr lvl="1"/>
                <a:endParaRPr lang="en-US"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1752"/>
                </a:stretch>
              </a:blipFill>
            </p:spPr>
            <p:txBody>
              <a:bodyPr/>
              <a:lstStyle/>
              <a:p>
                <a:r>
                  <a:rPr lang="en-US">
                    <a:noFill/>
                  </a:rPr>
                  <a:t> </a:t>
                </a:r>
              </a:p>
            </p:txBody>
          </p:sp>
        </mc:Fallback>
      </mc:AlternateContent>
    </p:spTree>
    <p:extLst>
      <p:ext uri="{BB962C8B-B14F-4D97-AF65-F5344CB8AC3E}">
        <p14:creationId xmlns:p14="http://schemas.microsoft.com/office/powerpoint/2010/main" val="4025704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429" y="274638"/>
            <a:ext cx="8229600" cy="1143000"/>
          </a:xfrm>
        </p:spPr>
        <p:txBody>
          <a:bodyPr/>
          <a:lstStyle/>
          <a:p>
            <a:r>
              <a:rPr lang="en-US" dirty="0" smtClean="0"/>
              <a:t>Brainstorm!</a:t>
            </a:r>
            <a:endParaRPr lang="en-US" dirty="0"/>
          </a:p>
        </p:txBody>
      </p:sp>
      <p:sp>
        <p:nvSpPr>
          <p:cNvPr id="3" name="Content Placeholder 2"/>
          <p:cNvSpPr>
            <a:spLocks noGrp="1"/>
          </p:cNvSpPr>
          <p:nvPr>
            <p:ph idx="1"/>
          </p:nvPr>
        </p:nvSpPr>
        <p:spPr>
          <a:xfrm>
            <a:off x="457200" y="1295400"/>
            <a:ext cx="8229600" cy="1905000"/>
          </a:xfrm>
        </p:spPr>
        <p:txBody>
          <a:bodyPr>
            <a:normAutofit fontScale="92500" lnSpcReduction="20000"/>
          </a:bodyPr>
          <a:lstStyle/>
          <a:p>
            <a:r>
              <a:rPr lang="en-US" dirty="0" smtClean="0"/>
              <a:t>What will you make? </a:t>
            </a:r>
          </a:p>
          <a:p>
            <a:r>
              <a:rPr lang="en-US" dirty="0" smtClean="0"/>
              <a:t>What materials will you need?</a:t>
            </a:r>
          </a:p>
          <a:p>
            <a:r>
              <a:rPr lang="en-US" dirty="0" smtClean="0"/>
              <a:t>How will you test it?</a:t>
            </a:r>
          </a:p>
          <a:p>
            <a:r>
              <a:rPr lang="en-US" dirty="0" smtClean="0"/>
              <a:t>Share and troubleshoot</a:t>
            </a:r>
            <a:endParaRPr lang="en-US" dirty="0"/>
          </a:p>
        </p:txBody>
      </p:sp>
      <p:sp>
        <p:nvSpPr>
          <p:cNvPr id="4" name="Title 1"/>
          <p:cNvSpPr txBox="1">
            <a:spLocks/>
          </p:cNvSpPr>
          <p:nvPr/>
        </p:nvSpPr>
        <p:spPr>
          <a:xfrm>
            <a:off x="457200" y="3352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Model</a:t>
            </a:r>
            <a:endParaRPr lang="en-US" dirty="0"/>
          </a:p>
        </p:txBody>
      </p:sp>
      <p:sp>
        <p:nvSpPr>
          <p:cNvPr id="5" name="Content Placeholder 2"/>
          <p:cNvSpPr txBox="1">
            <a:spLocks/>
          </p:cNvSpPr>
          <p:nvPr/>
        </p:nvSpPr>
        <p:spPr>
          <a:xfrm>
            <a:off x="457200" y="4343400"/>
            <a:ext cx="8229600" cy="234882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Draw/Sketch </a:t>
            </a:r>
          </a:p>
          <a:p>
            <a:r>
              <a:rPr lang="en-US" dirty="0" smtClean="0"/>
              <a:t>Storyboard how it should be used (comic directions.)</a:t>
            </a:r>
            <a:endParaRPr lang="en-US" dirty="0"/>
          </a:p>
        </p:txBody>
      </p:sp>
    </p:spTree>
    <p:extLst>
      <p:ext uri="{BB962C8B-B14F-4D97-AF65-F5344CB8AC3E}">
        <p14:creationId xmlns:p14="http://schemas.microsoft.com/office/powerpoint/2010/main" val="1439243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Troubleshooting</a:t>
            </a:r>
            <a:endParaRPr lang="en-US" dirty="0"/>
          </a:p>
        </p:txBody>
      </p:sp>
      <p:sp>
        <p:nvSpPr>
          <p:cNvPr id="3" name="Content Placeholder 2"/>
          <p:cNvSpPr>
            <a:spLocks noGrp="1"/>
          </p:cNvSpPr>
          <p:nvPr>
            <p:ph idx="1"/>
          </p:nvPr>
        </p:nvSpPr>
        <p:spPr/>
        <p:txBody>
          <a:bodyPr/>
          <a:lstStyle/>
          <a:p>
            <a:r>
              <a:rPr lang="en-US" dirty="0" smtClean="0"/>
              <a:t>How will they know what color to compare to?  How can they be certain that the color </a:t>
            </a:r>
            <a:r>
              <a:rPr lang="en-US" i="1" dirty="0" smtClean="0"/>
              <a:t>their </a:t>
            </a:r>
            <a:r>
              <a:rPr lang="en-US" dirty="0" smtClean="0"/>
              <a:t>indicator that </a:t>
            </a:r>
            <a:r>
              <a:rPr lang="en-US" i="1" dirty="0" smtClean="0"/>
              <a:t>they </a:t>
            </a:r>
            <a:r>
              <a:rPr lang="en-US" dirty="0" smtClean="0"/>
              <a:t>made is the right color to be pH </a:t>
            </a:r>
            <a:r>
              <a:rPr lang="en-US" smtClean="0"/>
              <a:t>lower than 4.6?</a:t>
            </a:r>
            <a:endParaRPr lang="en-US" dirty="0"/>
          </a:p>
        </p:txBody>
      </p:sp>
    </p:spTree>
    <p:extLst>
      <p:ext uri="{BB962C8B-B14F-4D97-AF65-F5344CB8AC3E}">
        <p14:creationId xmlns:p14="http://schemas.microsoft.com/office/powerpoint/2010/main" val="42724554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TotalTime>
  <Words>309</Words>
  <Application>Microsoft Office PowerPoint</Application>
  <PresentationFormat>On-screen Show (4:3)</PresentationFormat>
  <Paragraphs>30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pH Test Kit</vt:lpstr>
      <vt:lpstr>Task</vt:lpstr>
      <vt:lpstr>Problem Statement</vt:lpstr>
      <vt:lpstr>Background research</vt:lpstr>
      <vt:lpstr>Requirements</vt:lpstr>
      <vt:lpstr>Brainstorm!</vt:lpstr>
      <vt:lpstr>Troubleshooting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 Test Kit</dc:title>
  <dc:creator>Administrator</dc:creator>
  <cp:lastModifiedBy>Administrator</cp:lastModifiedBy>
  <cp:revision>10</cp:revision>
  <cp:lastPrinted>2014-09-09T19:04:37Z</cp:lastPrinted>
  <dcterms:created xsi:type="dcterms:W3CDTF">2014-09-08T11:23:38Z</dcterms:created>
  <dcterms:modified xsi:type="dcterms:W3CDTF">2014-09-09T19:15:40Z</dcterms:modified>
</cp:coreProperties>
</file>