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00D3E9C-8034-4408-B95D-C0C29C92F646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A35C394-C997-4B54-B247-41BD4AE00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6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3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9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8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6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7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44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2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0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6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1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717E9-33CF-4664-9A10-3DEF8A153EA4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5CC80-F23E-4F63-B882-5A86A4F8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3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Adenosine Triphosphate</a:t>
            </a:r>
          </a:p>
          <a:p>
            <a:r>
              <a:rPr lang="en-US" dirty="0" smtClean="0"/>
              <a:t>This is the fuel for a cell that powers almost all reactions inside a cell.</a:t>
            </a:r>
          </a:p>
          <a:p>
            <a:r>
              <a:rPr lang="en-US" dirty="0" smtClean="0"/>
              <a:t>It is manufactured by photosynthesis at Thylakoid membranes in Chloroplasts by using light energy, and used to build sugars.</a:t>
            </a:r>
          </a:p>
          <a:p>
            <a:r>
              <a:rPr lang="en-US" dirty="0" smtClean="0"/>
              <a:t>It is also manufactured in mitochondria using energy released when sugars are broken down, and then used to power the cell.</a:t>
            </a:r>
          </a:p>
          <a:p>
            <a:r>
              <a:rPr lang="en-US" dirty="0" smtClean="0"/>
              <a:t>Diffuses through the cytoplasm.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8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eukaryotic organelle.</a:t>
            </a:r>
          </a:p>
          <a:p>
            <a:r>
              <a:rPr lang="en-US" dirty="0" smtClean="0"/>
              <a:t>It has its own membrane.</a:t>
            </a:r>
          </a:p>
          <a:p>
            <a:r>
              <a:rPr lang="en-US" dirty="0" smtClean="0"/>
              <a:t>It accepts proteins.</a:t>
            </a:r>
          </a:p>
          <a:p>
            <a:r>
              <a:rPr lang="en-US" dirty="0" smtClean="0"/>
              <a:t>It can modify certain proteins by adding molecular “tags”</a:t>
            </a:r>
          </a:p>
          <a:p>
            <a:r>
              <a:rPr lang="en-US" dirty="0" smtClean="0"/>
              <a:t>It has enzymes that can grabs tagged proteins and move them to new places inside or outside of the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5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Lysosome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large container with its own membrane.</a:t>
            </a:r>
          </a:p>
          <a:p>
            <a:r>
              <a:rPr lang="en-US" dirty="0" smtClean="0"/>
              <a:t>It stores enzymes that can break other proteins apart (called proteases.)</a:t>
            </a:r>
          </a:p>
          <a:p>
            <a:r>
              <a:rPr lang="en-US" dirty="0" smtClean="0"/>
              <a:t>Molecules that are shipped to the lysosome are broken down so the parts can be recycled.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Messenger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chain of RNA that is built in the nucleus.</a:t>
            </a:r>
          </a:p>
          <a:p>
            <a:r>
              <a:rPr lang="en-US" dirty="0" smtClean="0"/>
              <a:t>During the process of transcription, the information in DNA is rewritten to into mRNA.</a:t>
            </a:r>
          </a:p>
          <a:p>
            <a:r>
              <a:rPr lang="en-US" dirty="0" smtClean="0"/>
              <a:t>mRNA then carries the information out of the nucleus to a ribosome, where the information is translated into a chain of amino acids: a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1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single organism is made of more than one cell, typically with different cells specialized to accomplish specific tasks.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2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organelles with their own membranes and their own DNA.</a:t>
            </a:r>
          </a:p>
          <a:p>
            <a:r>
              <a:rPr lang="en-US" dirty="0" smtClean="0"/>
              <a:t>Probably were bacteria that moved inside a larger eukaryotic cell.</a:t>
            </a:r>
          </a:p>
          <a:p>
            <a:r>
              <a:rPr lang="en-US" dirty="0" smtClean="0"/>
              <a:t>Uses glucose and breaks it apart in the presence of oxygen and water to release energy to make ATP. (Respiration)</a:t>
            </a:r>
          </a:p>
          <a:p>
            <a:r>
              <a:rPr lang="en-US" dirty="0" smtClean="0"/>
              <a:t>Is the opposite of a chloroplast in some ways.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0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membrane that surrounds and separates the contents of the nucleus from the rest of the cell.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3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 opening in the nuclear membrane that allows some molecules in and out of the nucleus.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6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own membrane and pores, molecules can enter and leave, central structure, Endoplasmic Reticulum (ER) attached.  Contains DNA/chromosomes.</a:t>
            </a:r>
          </a:p>
          <a:p>
            <a:r>
              <a:rPr lang="en-US" dirty="0"/>
              <a:t>Stores information (DNA) to build proteins, and it is where DNA turned into mRNA.</a:t>
            </a:r>
          </a:p>
          <a:p>
            <a:r>
              <a:rPr lang="en-US" dirty="0"/>
              <a:t>Proteins copy the DNA to mRNA.</a:t>
            </a:r>
          </a:p>
        </p:txBody>
      </p:sp>
    </p:spTree>
    <p:extLst>
      <p:ext uri="{BB962C8B-B14F-4D97-AF65-F5344CB8AC3E}">
        <p14:creationId xmlns:p14="http://schemas.microsoft.com/office/powerpoint/2010/main" val="345427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smaller structure inside a cell that accomplishes a specific task.</a:t>
            </a:r>
          </a:p>
          <a:p>
            <a:r>
              <a:rPr lang="en-US" dirty="0" smtClean="0"/>
              <a:t>Usually but doesn’t always have its own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4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Eukaryotes: plants </a:t>
            </a:r>
            <a:r>
              <a:rPr lang="en-US" dirty="0"/>
              <a:t>can be multicellular, have cell walls, </a:t>
            </a:r>
            <a:r>
              <a:rPr lang="en-US" dirty="0" smtClean="0"/>
              <a:t>have chloroplasts, make their own food (glucose) using light energy.  Has complex </a:t>
            </a:r>
            <a:r>
              <a:rPr lang="en-US" dirty="0"/>
              <a:t>structures inside, much larger than bacteria. </a:t>
            </a:r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Animal Cell</a:t>
            </a:r>
            <a:endParaRPr lang="en-US" sz="4400" dirty="0"/>
          </a:p>
          <a:p>
            <a:r>
              <a:rPr lang="en-US" dirty="0" smtClean="0"/>
              <a:t>A </a:t>
            </a:r>
            <a:r>
              <a:rPr lang="en-US" dirty="0"/>
              <a:t>eukaryotic cell that does not have a cell wall or chloroplasts.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4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organelle found in plants.</a:t>
            </a:r>
          </a:p>
          <a:p>
            <a:r>
              <a:rPr lang="en-US" dirty="0" smtClean="0"/>
              <a:t>Has its own DNA, and replicated independently of the cell.</a:t>
            </a:r>
          </a:p>
          <a:p>
            <a:r>
              <a:rPr lang="en-US" dirty="0" smtClean="0"/>
              <a:t>Is filled with green thylakoid membranes that use light energy to make ATP.</a:t>
            </a:r>
          </a:p>
          <a:p>
            <a:r>
              <a:rPr lang="en-US" dirty="0" smtClean="0"/>
              <a:t>Uses ATP energy to build sugars.</a:t>
            </a:r>
          </a:p>
          <a:p>
            <a:r>
              <a:rPr lang="en-US" dirty="0" smtClean="0"/>
              <a:t>Found in a cell’s cytoplasm.</a:t>
            </a:r>
          </a:p>
          <a:p>
            <a:r>
              <a:rPr lang="en-US" dirty="0" smtClean="0"/>
              <a:t>Uses light, water and carbon dioxide to make glucose sugars.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Ribosomal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rRNA</a:t>
            </a:r>
            <a:r>
              <a:rPr lang="en-US" dirty="0" smtClean="0"/>
              <a:t> is a form of RNA that is made in the nucleus, and then is moved to the ER or the cytoplasm.</a:t>
            </a:r>
          </a:p>
          <a:p>
            <a:r>
              <a:rPr lang="en-US" dirty="0" smtClean="0"/>
              <a:t>Is </a:t>
            </a:r>
            <a:r>
              <a:rPr lang="en-US" dirty="0" smtClean="0"/>
              <a:t>made of RNA which can store genetic information, but can also act like </a:t>
            </a:r>
            <a:r>
              <a:rPr lang="en-US" dirty="0" smtClean="0"/>
              <a:t>an enzyme </a:t>
            </a:r>
            <a:r>
              <a:rPr lang="en-US" dirty="0" smtClean="0"/>
              <a:t>to stitch amino acids together.</a:t>
            </a:r>
          </a:p>
          <a:p>
            <a:r>
              <a:rPr lang="en-US" dirty="0" smtClean="0"/>
              <a:t>Is what makes </a:t>
            </a:r>
            <a:r>
              <a:rPr lang="en-US" dirty="0" smtClean="0"/>
              <a:t>proteins when assembled into </a:t>
            </a:r>
            <a:r>
              <a:rPr lang="en-US" smtClean="0"/>
              <a:t>a ribosome.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of </a:t>
            </a:r>
            <a:r>
              <a:rPr lang="en-US" dirty="0" err="1" smtClean="0"/>
              <a:t>rRNA</a:t>
            </a:r>
            <a:endParaRPr lang="en-US" dirty="0" smtClean="0"/>
          </a:p>
          <a:p>
            <a:r>
              <a:rPr lang="en-US" dirty="0" smtClean="0"/>
              <a:t>Found in the membranes of the ER and floating in the cytoplasm.</a:t>
            </a:r>
          </a:p>
          <a:p>
            <a:r>
              <a:rPr lang="en-US" dirty="0" smtClean="0"/>
              <a:t>Translates information in mRNA with the help of </a:t>
            </a:r>
            <a:r>
              <a:rPr lang="en-US" dirty="0" err="1" smtClean="0"/>
              <a:t>tRNA</a:t>
            </a:r>
            <a:r>
              <a:rPr lang="en-US" dirty="0" smtClean="0"/>
              <a:t> to make amino acid chains/proteins.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8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where enzymes copy the information in DNA into mRNA in the nucleus before a protein can be made.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6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where the information in mRNA is used to build a chain of amino acids at a ribosome using </a:t>
            </a:r>
            <a:r>
              <a:rPr lang="en-US" dirty="0" err="1" smtClean="0"/>
              <a:t>tRNA</a:t>
            </a:r>
            <a:r>
              <a:rPr lang="en-US" dirty="0" smtClean="0"/>
              <a:t> to make a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membrane covered container, usually found in plants.</a:t>
            </a:r>
          </a:p>
          <a:p>
            <a:r>
              <a:rPr lang="en-US" dirty="0" smtClean="0"/>
              <a:t>Acts a storage container, mainly for water and sometimes for other nutrients.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2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chain of DNA that is bundled together.</a:t>
            </a:r>
          </a:p>
          <a:p>
            <a:r>
              <a:rPr lang="en-US" dirty="0" smtClean="0"/>
              <a:t>Becomes visible during replication, when it condenses or bundles up tightly.</a:t>
            </a:r>
          </a:p>
          <a:p>
            <a:r>
              <a:rPr lang="en-US" dirty="0" smtClean="0"/>
              <a:t>Found in the nucleus.</a:t>
            </a:r>
          </a:p>
          <a:p>
            <a:r>
              <a:rPr lang="en-US" dirty="0" smtClean="0"/>
              <a:t>Tight bundles are easier to move during cell division.</a:t>
            </a:r>
          </a:p>
          <a:p>
            <a:r>
              <a:rPr lang="en-US" dirty="0" smtClean="0"/>
              <a:t>It means colored body, because it is visible when stained using a microscope.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1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unicellular organisms that live together, but replicate, live and die independently.</a:t>
            </a:r>
          </a:p>
          <a:p>
            <a:r>
              <a:rPr lang="en-US" dirty="0" smtClean="0"/>
              <a:t>By sharing food and protection, colonies of cells are more likely to survive.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9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Cytoskeleton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web of rigid chains of molecules.</a:t>
            </a:r>
          </a:p>
          <a:p>
            <a:r>
              <a:rPr lang="en-US" dirty="0" smtClean="0"/>
              <a:t>Found in the cytoplasm.</a:t>
            </a:r>
          </a:p>
          <a:p>
            <a:r>
              <a:rPr lang="en-US" dirty="0" smtClean="0"/>
              <a:t>Gives a cell shape and structure.</a:t>
            </a:r>
          </a:p>
          <a:p>
            <a:r>
              <a:rPr lang="en-US" dirty="0" smtClean="0"/>
              <a:t>Can act as a rail system for certain proteins to crawl along.</a:t>
            </a:r>
          </a:p>
          <a:p>
            <a:r>
              <a:rPr lang="en-US" dirty="0" smtClean="0"/>
              <a:t>By changing the shape of the cytoskeleton, the cell can change the shape of its membrane, sometimes to create pseudopodia.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0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solution of water, nutrients and other molecules that is synonymous with cytoplasm.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membrane that creates a system of tunnels throughout the cell.</a:t>
            </a:r>
          </a:p>
          <a:p>
            <a:r>
              <a:rPr lang="en-US" dirty="0" smtClean="0"/>
              <a:t>Is attached to the Nucleus.</a:t>
            </a:r>
          </a:p>
          <a:p>
            <a:r>
              <a:rPr lang="en-US" dirty="0" smtClean="0"/>
              <a:t>This is where proteins are manufactured by ribosomes.</a:t>
            </a:r>
          </a:p>
          <a:p>
            <a:r>
              <a:rPr lang="en-US" dirty="0" smtClean="0"/>
              <a:t>Has enzymes that can modify proteins.</a:t>
            </a:r>
          </a:p>
          <a:p>
            <a:r>
              <a:rPr lang="en-US" dirty="0" smtClean="0"/>
              <a:t>Acts as a delivery system for proteins.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are proteins</a:t>
            </a:r>
          </a:p>
          <a:p>
            <a:r>
              <a:rPr lang="en-US" dirty="0" smtClean="0"/>
              <a:t>They are found throughout a cell</a:t>
            </a:r>
          </a:p>
          <a:p>
            <a:r>
              <a:rPr lang="en-US" dirty="0" smtClean="0"/>
              <a:t>They act like tiny machines, and can modify other molecules by changing their shape, cutting them up, or connecting molecules to build new, larger and more complex molecules.</a:t>
            </a:r>
          </a:p>
          <a:p>
            <a:r>
              <a:rPr lang="en-US" dirty="0" smtClean="0"/>
              <a:t>Are made of chains of amino acids.</a:t>
            </a:r>
          </a:p>
          <a:p>
            <a:r>
              <a:rPr lang="en-US" dirty="0" smtClean="0"/>
              <a:t>What they do depends on their shape.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3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Eukaryote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large, more complex type of cell.</a:t>
            </a:r>
          </a:p>
          <a:p>
            <a:r>
              <a:rPr lang="en-US" dirty="0" smtClean="0"/>
              <a:t>Can be plant, animal, fungi or </a:t>
            </a:r>
            <a:r>
              <a:rPr lang="en-US" dirty="0" err="1" smtClean="0"/>
              <a:t>protist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Always has a nucleus</a:t>
            </a:r>
          </a:p>
          <a:p>
            <a:r>
              <a:rPr lang="en-US" dirty="0" smtClean="0"/>
              <a:t>Has organelles like mitochondria and endoplasmic reticulum.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4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982</Words>
  <Application>Microsoft Office PowerPoint</Application>
  <PresentationFormat>On-screen Show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ATP</vt:lpstr>
      <vt:lpstr>Chloroplasts</vt:lpstr>
      <vt:lpstr>Chromosome</vt:lpstr>
      <vt:lpstr>Colony</vt:lpstr>
      <vt:lpstr>Cytoskeleton</vt:lpstr>
      <vt:lpstr>Cytosol</vt:lpstr>
      <vt:lpstr>Endoplasmic Reticulum</vt:lpstr>
      <vt:lpstr>Enzymes</vt:lpstr>
      <vt:lpstr>Eukaryote</vt:lpstr>
      <vt:lpstr>Golgi Body</vt:lpstr>
      <vt:lpstr>Lysosome</vt:lpstr>
      <vt:lpstr>Messenger RNA</vt:lpstr>
      <vt:lpstr>Multicellular</vt:lpstr>
      <vt:lpstr>Mitochondria</vt:lpstr>
      <vt:lpstr>Nuclear Membrane</vt:lpstr>
      <vt:lpstr>Nuclear Pore</vt:lpstr>
      <vt:lpstr>Nucleus </vt:lpstr>
      <vt:lpstr>Organelle</vt:lpstr>
      <vt:lpstr>Plant Cell</vt:lpstr>
      <vt:lpstr>Ribosomal RNA</vt:lpstr>
      <vt:lpstr>Ribosome</vt:lpstr>
      <vt:lpstr>Transcription</vt:lpstr>
      <vt:lpstr>Translation </vt:lpstr>
      <vt:lpstr>Vacuole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Cell</dc:title>
  <dc:creator>Administrator</dc:creator>
  <cp:lastModifiedBy>Administrator</cp:lastModifiedBy>
  <cp:revision>13</cp:revision>
  <cp:lastPrinted>2014-02-06T20:10:04Z</cp:lastPrinted>
  <dcterms:created xsi:type="dcterms:W3CDTF">2014-01-21T13:02:54Z</dcterms:created>
  <dcterms:modified xsi:type="dcterms:W3CDTF">2014-02-06T20:15:48Z</dcterms:modified>
</cp:coreProperties>
</file>