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0D72-2C45-412B-9659-5B85E218651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853F-869D-4FD8-84CF-B3BFF239C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0D72-2C45-412B-9659-5B85E218651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853F-869D-4FD8-84CF-B3BFF239C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0D72-2C45-412B-9659-5B85E218651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853F-869D-4FD8-84CF-B3BFF239C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75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0D72-2C45-412B-9659-5B85E218651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853F-869D-4FD8-84CF-B3BFF239C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34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0D72-2C45-412B-9659-5B85E218651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853F-869D-4FD8-84CF-B3BFF239C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5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0D72-2C45-412B-9659-5B85E218651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853F-869D-4FD8-84CF-B3BFF239C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5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0D72-2C45-412B-9659-5B85E218651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853F-869D-4FD8-84CF-B3BFF239C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7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0D72-2C45-412B-9659-5B85E218651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853F-869D-4FD8-84CF-B3BFF239C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8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0D72-2C45-412B-9659-5B85E218651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853F-869D-4FD8-84CF-B3BFF239C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95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0D72-2C45-412B-9659-5B85E218651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853F-869D-4FD8-84CF-B3BFF239C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8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0D72-2C45-412B-9659-5B85E218651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853F-869D-4FD8-84CF-B3BFF239C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45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D0D72-2C45-412B-9659-5B85E218651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F853F-869D-4FD8-84CF-B3BFF239C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4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Dominant/Recessive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Clarification:</a:t>
            </a:r>
          </a:p>
          <a:p>
            <a:pPr lvl="1"/>
            <a:r>
              <a:rPr lang="en-US" b="1" i="1" u="sng" dirty="0" smtClean="0"/>
              <a:t>Genes</a:t>
            </a:r>
            <a:r>
              <a:rPr lang="en-US" dirty="0" smtClean="0"/>
              <a:t> are not recessive or dominant.</a:t>
            </a:r>
          </a:p>
          <a:p>
            <a:pPr lvl="1"/>
            <a:r>
              <a:rPr lang="en-US" b="1" i="1" u="sng" dirty="0" smtClean="0"/>
              <a:t>Alleles</a:t>
            </a:r>
            <a:r>
              <a:rPr lang="en-US" dirty="0" smtClean="0"/>
              <a:t> of genes are not recessive or dominant.</a:t>
            </a:r>
          </a:p>
          <a:p>
            <a:pPr lvl="1"/>
            <a:r>
              <a:rPr lang="en-US" dirty="0" smtClean="0"/>
              <a:t>The </a:t>
            </a:r>
            <a:r>
              <a:rPr lang="en-US" b="1" i="1" u="sng" dirty="0" smtClean="0"/>
              <a:t>proteins made by alleles of genes </a:t>
            </a:r>
            <a:r>
              <a:rPr lang="en-US" dirty="0" smtClean="0"/>
              <a:t>are not recessive or dominant.</a:t>
            </a:r>
          </a:p>
          <a:p>
            <a:pPr lvl="1"/>
            <a:r>
              <a:rPr lang="en-US" dirty="0" smtClean="0"/>
              <a:t>You cannot tell if a trait is recessive or dominant based on the genes that affect it or the alleles in a population.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2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Recessive traits are just traits caused by an allele that </a:t>
            </a:r>
            <a:r>
              <a:rPr lang="en-US" i="1" u="sng" dirty="0" smtClean="0"/>
              <a:t>can be masked or hidden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Recessive traits are </a:t>
            </a:r>
            <a:r>
              <a:rPr lang="en-US" b="1" i="1" u="sng" dirty="0" smtClean="0"/>
              <a:t>only visible</a:t>
            </a:r>
            <a:r>
              <a:rPr lang="en-US" dirty="0" smtClean="0"/>
              <a:t> in an organism if the organism </a:t>
            </a:r>
            <a:r>
              <a:rPr lang="en-US" b="1" i="1" u="sng" dirty="0" smtClean="0"/>
              <a:t>is homozygous</a:t>
            </a:r>
            <a:r>
              <a:rPr lang="en-US" dirty="0" smtClean="0"/>
              <a:t> for the allele that causes the trait.</a:t>
            </a:r>
          </a:p>
          <a:p>
            <a:r>
              <a:rPr lang="en-US" dirty="0" smtClean="0"/>
              <a:t>Recessive traits are frequently less common in a population...but not always!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29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Dominant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Dominant traits are usually more visible in an organism, even if the organism is heterozygous and only has one allele that causes that trait.</a:t>
            </a:r>
          </a:p>
          <a:p>
            <a:r>
              <a:rPr lang="en-US" dirty="0" smtClean="0"/>
              <a:t>Dominant traits are typically not masked or hidden.</a:t>
            </a:r>
          </a:p>
          <a:p>
            <a:r>
              <a:rPr lang="en-US" dirty="0" smtClean="0"/>
              <a:t>Dominant traits can be caused by heterozygous or homozygous sets of alleles.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54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trait </a:t>
            </a:r>
            <a:r>
              <a:rPr lang="en-US" b="1" i="1" u="sng" dirty="0" smtClean="0"/>
              <a:t>can disappear and reappear </a:t>
            </a:r>
            <a:r>
              <a:rPr lang="en-US" dirty="0" smtClean="0"/>
              <a:t>from generation to generation in a population, then IT IS RECESSIVE.</a:t>
            </a:r>
          </a:p>
          <a:p>
            <a:r>
              <a:rPr lang="en-US" dirty="0" smtClean="0"/>
              <a:t>This is the ONLY WAY TO TELL FOR SURE.</a:t>
            </a:r>
          </a:p>
          <a:p>
            <a:pPr lvl="1"/>
            <a:r>
              <a:rPr lang="en-US" dirty="0" smtClean="0"/>
              <a:t>Example:  Sometimes brown eyed parents can have a blue eyed child.  Since the child has a trait not visible in the parents, that trait (blue eyes) is recessive.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8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when:</a:t>
            </a:r>
          </a:p>
          <a:p>
            <a:pPr lvl="1"/>
            <a:r>
              <a:rPr lang="en-US" dirty="0" smtClean="0"/>
              <a:t> an allele for a gene causes a visible effect or trait in an organism that is visible…</a:t>
            </a:r>
          </a:p>
          <a:p>
            <a:pPr lvl="1"/>
            <a:r>
              <a:rPr lang="en-US" dirty="0" smtClean="0"/>
              <a:t>While a different allele that causes a different effect is also visible…</a:t>
            </a:r>
          </a:p>
          <a:p>
            <a:pPr lvl="1"/>
            <a:r>
              <a:rPr lang="en-US" dirty="0" smtClean="0"/>
              <a:t>Causing the organism to have a mix or blend of the two traits.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49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if there is a </a:t>
            </a:r>
            <a:r>
              <a:rPr lang="en-US" b="1" dirty="0" smtClean="0"/>
              <a:t>dominant trait of redness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And a </a:t>
            </a:r>
            <a:r>
              <a:rPr lang="en-US" b="1" dirty="0" smtClean="0"/>
              <a:t>dominant trait of whiteness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Together they will create an </a:t>
            </a:r>
            <a:r>
              <a:rPr lang="en-US" b="1" dirty="0" smtClean="0"/>
              <a:t>incompletely dominant trait of pinkness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86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again…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cannot tell if a trait is dominant or recessive or incompletely dominant just by looking at the trait or allele or gene.</a:t>
            </a:r>
          </a:p>
          <a:p>
            <a:r>
              <a:rPr lang="en-US" dirty="0" smtClean="0"/>
              <a:t>It is the pattern of inheritance in a population that let us know if a trait is recessive.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62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 a Punnett </a:t>
            </a:r>
            <a:r>
              <a:rPr lang="en-US" dirty="0" smtClean="0"/>
              <a:t>Square </a:t>
            </a:r>
            <a:r>
              <a:rPr lang="en-US" dirty="0" smtClean="0"/>
              <a:t>for a cross between a homozygous recessive individual and a heterozygous individual.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90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00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8027346"/>
              </p:ext>
            </p:extLst>
          </p:nvPr>
        </p:nvGraphicFramePr>
        <p:xfrm>
          <a:off x="304800" y="228600"/>
          <a:ext cx="8381999" cy="62255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70299"/>
                <a:gridCol w="244754"/>
                <a:gridCol w="4066946"/>
              </a:tblGrid>
              <a:tr h="2781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This is an allele for a gene that contributes to petal color.  This particular allele encodes the information to build a protein that makes a red pigment.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0" dirty="0">
                          <a:solidFill>
                            <a:srgbClr val="FF0000"/>
                          </a:solidFill>
                          <a:effectLst/>
                        </a:rPr>
                        <a:t>R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This is an allele for a gene that contributes to petal color.  This particular allele encodes the information to build a protein that makes a blue pigment.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781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Arial"/>
                        </a:rPr>
                        <a:t>This is an allele for a gene that contributes to petal color.  This particular allele encodes the information to build a non-functioning protein that does nothing.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r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3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459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Dominant/Recessive</vt:lpstr>
      <vt:lpstr>Recessive</vt:lpstr>
      <vt:lpstr>Dominant Traits</vt:lpstr>
      <vt:lpstr>Test</vt:lpstr>
      <vt:lpstr>Incomplete Dominance</vt:lpstr>
      <vt:lpstr>Incomplete Dominance</vt:lpstr>
      <vt:lpstr>Once again…</vt:lpstr>
      <vt:lpstr>Quiz 1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Seth Stevenson</cp:lastModifiedBy>
  <cp:revision>6</cp:revision>
  <dcterms:created xsi:type="dcterms:W3CDTF">2015-02-26T12:58:14Z</dcterms:created>
  <dcterms:modified xsi:type="dcterms:W3CDTF">2015-02-26T16:37:36Z</dcterms:modified>
</cp:coreProperties>
</file>