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56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3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8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5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1780-D75B-4C2B-B09B-28AD7BDBD83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9A52-B8B2-43E7-AC35-98B57C400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Search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starting search terms.</a:t>
            </a:r>
          </a:p>
          <a:p>
            <a:r>
              <a:rPr lang="en-US" dirty="0" smtClean="0"/>
              <a:t>Evaluate results.  If wrong or too vague, refine search terms.</a:t>
            </a:r>
          </a:p>
          <a:p>
            <a:r>
              <a:rPr lang="en-US" dirty="0" smtClean="0"/>
              <a:t>Skim and survey the resulting pages.  </a:t>
            </a:r>
          </a:p>
          <a:p>
            <a:r>
              <a:rPr lang="en-US" dirty="0" smtClean="0"/>
              <a:t>Compare to find similar ideas and terms.</a:t>
            </a:r>
          </a:p>
          <a:p>
            <a:r>
              <a:rPr lang="en-US" dirty="0" smtClean="0"/>
              <a:t>Create a new search based on new information.</a:t>
            </a:r>
          </a:p>
          <a:p>
            <a:r>
              <a:rPr lang="en-US" dirty="0" smtClean="0"/>
              <a:t>Repeat, now taking detailed notes.</a:t>
            </a:r>
          </a:p>
        </p:txBody>
      </p:sp>
    </p:spTree>
    <p:extLst>
      <p:ext uri="{BB962C8B-B14F-4D97-AF65-F5344CB8AC3E}">
        <p14:creationId xmlns:p14="http://schemas.microsoft.com/office/powerpoint/2010/main" val="206936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648200"/>
          </a:xfrm>
        </p:spPr>
        <p:txBody>
          <a:bodyPr/>
          <a:lstStyle/>
          <a:p>
            <a:r>
              <a:rPr lang="en-US" dirty="0" smtClean="0"/>
              <a:t>Acidic, acidity, basic, measure, scale.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727267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3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819400" cy="4648200"/>
          </a:xfrm>
        </p:spPr>
        <p:txBody>
          <a:bodyPr/>
          <a:lstStyle/>
          <a:p>
            <a:r>
              <a:rPr lang="en-US" sz="2800" dirty="0" smtClean="0"/>
              <a:t>Disease</a:t>
            </a:r>
          </a:p>
          <a:p>
            <a:r>
              <a:rPr lang="en-US" sz="2800" dirty="0" smtClean="0"/>
              <a:t>Poisoning</a:t>
            </a:r>
          </a:p>
          <a:p>
            <a:r>
              <a:rPr lang="en-US" sz="2800" dirty="0" smtClean="0"/>
              <a:t>E. Coli</a:t>
            </a:r>
          </a:p>
          <a:p>
            <a:r>
              <a:rPr lang="en-US" sz="2800" dirty="0" smtClean="0"/>
              <a:t>Contamination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1600"/>
            <a:ext cx="7386591" cy="441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78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contamination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819400" cy="4648200"/>
          </a:xfrm>
        </p:spPr>
        <p:txBody>
          <a:bodyPr/>
          <a:lstStyle/>
          <a:p>
            <a:r>
              <a:rPr lang="en-US" sz="2800" dirty="0" smtClean="0"/>
              <a:t>Microorganism</a:t>
            </a:r>
          </a:p>
          <a:p>
            <a:r>
              <a:rPr lang="en-US" sz="2800" dirty="0" smtClean="0"/>
              <a:t>Pathogen</a:t>
            </a:r>
          </a:p>
          <a:p>
            <a:r>
              <a:rPr lang="en-US" sz="2800" dirty="0" smtClean="0"/>
              <a:t>Safety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447800"/>
            <a:ext cx="867616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07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</a:t>
            </a:r>
            <a:r>
              <a:rPr lang="en-US" dirty="0" smtClean="0"/>
              <a:t>microorganism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819400" cy="4648200"/>
          </a:xfrm>
        </p:spPr>
        <p:txBody>
          <a:bodyPr/>
          <a:lstStyle/>
          <a:p>
            <a:r>
              <a:rPr lang="en-US" sz="2800" dirty="0" smtClean="0"/>
              <a:t>Microorganism</a:t>
            </a:r>
          </a:p>
          <a:p>
            <a:r>
              <a:rPr lang="en-US" sz="2800" dirty="0" smtClean="0"/>
              <a:t>Pathogen</a:t>
            </a:r>
          </a:p>
          <a:p>
            <a:r>
              <a:rPr lang="en-US" sz="2800" dirty="0" smtClean="0"/>
              <a:t>Safety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1447800"/>
            <a:ext cx="8676167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86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</a:t>
            </a:r>
            <a:r>
              <a:rPr lang="en-US" dirty="0" smtClean="0"/>
              <a:t>microorganism prevent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819400" cy="4648200"/>
          </a:xfrm>
        </p:spPr>
        <p:txBody>
          <a:bodyPr/>
          <a:lstStyle/>
          <a:p>
            <a:r>
              <a:rPr lang="en-US" sz="2800" dirty="0" smtClean="0"/>
              <a:t>Heating</a:t>
            </a:r>
          </a:p>
          <a:p>
            <a:r>
              <a:rPr lang="en-US" sz="2800" dirty="0" smtClean="0"/>
              <a:t>Freezing</a:t>
            </a:r>
          </a:p>
          <a:p>
            <a:r>
              <a:rPr lang="en-US" sz="2800" dirty="0" smtClean="0"/>
              <a:t>Decontaminate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1524000"/>
            <a:ext cx="829339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67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</a:t>
            </a:r>
            <a:r>
              <a:rPr lang="en-US" dirty="0" smtClean="0"/>
              <a:t>microorganism prevent acid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85281" cy="518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is a way to measure how acidic something is.</a:t>
            </a:r>
          </a:p>
          <a:p>
            <a:r>
              <a:rPr lang="en-US" dirty="0" smtClean="0"/>
              <a:t>Low pH (&lt;7) is more acidic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pH and Food safety</a:t>
            </a:r>
          </a:p>
          <a:p>
            <a:r>
              <a:rPr lang="en-US" dirty="0" smtClean="0"/>
              <a:t>Very acidic solutions can kill bacteria (pH&lt;4.6)</a:t>
            </a:r>
          </a:p>
          <a:p>
            <a:r>
              <a:rPr lang="en-US" dirty="0" smtClean="0"/>
              <a:t>Using acids is called pickling.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Microorganisms growing on or in food can make it unsafe.</a:t>
            </a:r>
          </a:p>
          <a:p>
            <a:r>
              <a:rPr lang="en-US" dirty="0" smtClean="0"/>
              <a:t>Food safety relies on eliminating microorganisms or slowing their growth rate.</a:t>
            </a:r>
          </a:p>
          <a:p>
            <a:r>
              <a:rPr lang="en-US" dirty="0" smtClean="0"/>
              <a:t>Keeping food for long term storage in a safe way is preservation.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7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and Food Safety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– acids can make foods safe for preservation.  Solutions with low pH are acidic.</a:t>
            </a:r>
          </a:p>
          <a:p>
            <a:r>
              <a:rPr lang="en-US" dirty="0" smtClean="0"/>
              <a:t>How - kill and/or injure </a:t>
            </a:r>
            <a:r>
              <a:rPr lang="en-US" dirty="0" smtClean="0"/>
              <a:t>microorganisms, especially below pH 4.6.</a:t>
            </a:r>
            <a:endParaRPr lang="en-US" dirty="0" smtClean="0"/>
          </a:p>
          <a:p>
            <a:r>
              <a:rPr lang="en-US" dirty="0" smtClean="0"/>
              <a:t>Why – Cultures with a history of pickling, and/or areas where refrigeration and canning are not available or undesirable.</a:t>
            </a:r>
          </a:p>
          <a:p>
            <a:r>
              <a:rPr lang="en-US" dirty="0" smtClean="0"/>
              <a:t>When – When there is too much to preserve efficiently with other methods.</a:t>
            </a:r>
          </a:p>
          <a:p>
            <a:r>
              <a:rPr lang="en-US" dirty="0" smtClean="0"/>
              <a:t>Who – Traditionalists, or people in poverty.</a:t>
            </a:r>
          </a:p>
          <a:p>
            <a:r>
              <a:rPr lang="en-US" dirty="0" smtClean="0"/>
              <a:t>Where – Poor areas, or areas with a tradition of preserving foods.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9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262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Web Search</vt:lpstr>
      <vt:lpstr>pH</vt:lpstr>
      <vt:lpstr>Food safety</vt:lpstr>
      <vt:lpstr>Food contamination disease</vt:lpstr>
      <vt:lpstr>Food microorganism safety</vt:lpstr>
      <vt:lpstr>Food microorganism prevent</vt:lpstr>
      <vt:lpstr>Food microorganism prevent acid</vt:lpstr>
      <vt:lpstr>Research</vt:lpstr>
      <vt:lpstr>pH and Food Safety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Administrator</dc:creator>
  <cp:lastModifiedBy>Administrator</cp:lastModifiedBy>
  <cp:revision>7</cp:revision>
  <dcterms:created xsi:type="dcterms:W3CDTF">2014-09-02T17:18:23Z</dcterms:created>
  <dcterms:modified xsi:type="dcterms:W3CDTF">2014-09-03T13:08:55Z</dcterms:modified>
</cp:coreProperties>
</file>